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02.04.2025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800" dirty="0" smtClean="0"/>
              <a:t>Муниципальное бюджетное дошкольное образовательное учреждение «Детский сад № 89»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err="1"/>
              <a:t>Л</a:t>
            </a:r>
            <a:r>
              <a:rPr lang="ru-RU" sz="1800" dirty="0" err="1" smtClean="0"/>
              <a:t>эпбук</a:t>
            </a:r>
            <a:r>
              <a:rPr lang="ru-RU" sz="1800" dirty="0" smtClean="0"/>
              <a:t> «Я б в строители пошёл»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br>
              <a:rPr lang="ru-RU" sz="18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 </a:t>
            </a:r>
            <a:r>
              <a:rPr lang="ru-RU" sz="1800" dirty="0" smtClean="0"/>
              <a:t>                        </a:t>
            </a:r>
            <a:r>
              <a:rPr lang="ru-RU" sz="1800" dirty="0" smtClean="0"/>
              <a:t>Разработала: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                                                     Лопатина Ирина </a:t>
            </a:r>
            <a:r>
              <a:rPr lang="ru-RU" sz="1800" dirty="0" smtClean="0"/>
              <a:t>Александровна,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/>
              <a:t>                      </a:t>
            </a:r>
            <a:r>
              <a:rPr lang="ru-RU" sz="1800" dirty="0" smtClean="0"/>
              <a:t>воспитатель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Рисунок 4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12" t="20417" r="2344" b="16667"/>
          <a:stretch/>
        </p:blipFill>
        <p:spPr bwMode="auto">
          <a:xfrm>
            <a:off x="899592" y="3683429"/>
            <a:ext cx="2581275" cy="28765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935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С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древнейших времен одной из самых нужных в нашем мире является профессия - строитель. Для того чтобы хорошо жить, работать, учиться, людям нужна крыша над головой. И не только крыша, но еще и стены, окна, двери и многие другие вещи, которые делают для нас настоящие мастера, объединенные общей профессией - строитель.</a:t>
            </a:r>
          </a:p>
          <a:p>
            <a:pPr marL="0" indent="0" fontAlgn="base"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           Строитель - понятие многогранное, объединяющее в себе различные специальности. Ведь в одиночку построить что-то серьезное и большое практически невозможно, разве что небольшой домик или песочный замок. Поэтому у строителей существует разделение труда по всем видам выполняемых работ.</a:t>
            </a:r>
          </a:p>
          <a:p>
            <a:pPr marL="0" indent="0" fontAlgn="base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Строители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работают в любое время года и в любую погоду. Поэтому они обладают крепким здоровьем и выносливостью. А еще строители владеют множеством специальных знаний и умений, чтобы строить крепкие и качественные здания и сооружения.</a:t>
            </a:r>
          </a:p>
          <a:p>
            <a:pPr marL="0" indent="0" fontAlgn="base">
              <a:buNone/>
            </a:pP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Профессия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строитель - самая мирная и самая созидательная профессия нашего общества. А ещё она относится к числу самых нужных и важных профессий на Земле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fontAlgn="base">
              <a:buNone/>
            </a:pP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В 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нашем городе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последние годы происходит активное строительство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новых зданий и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реконструкция культурных памятников и социально-значимых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учреждений, </a:t>
            </a:r>
            <a:r>
              <a:rPr lang="ru-RU" sz="1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не проходит незамеченным от внимательных глаз детей.</a:t>
            </a:r>
          </a:p>
          <a:p>
            <a:endParaRPr lang="ru-RU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305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32048"/>
          </a:xfrm>
        </p:spPr>
        <p:txBody>
          <a:bodyPr/>
          <a:lstStyle/>
          <a:p>
            <a:r>
              <a:rPr lang="ru-RU" sz="1800" dirty="0" smtClean="0"/>
              <a:t>Актуальность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05273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ходе образовательной деятельности было выявлено, что дети имеют поверхностные знания о том, как происходит строительство зданий,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люди каких профессий работают на стройке.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Поэтому для систематизации знаний и представлений у детей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 стройке, строительных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профессиях мы решили создать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Созданный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позволяет: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Познакомить детей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историей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появления профессии строитель.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Пополнить знания 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детей 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конструкциях домов.</a:t>
            </a:r>
          </a:p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Формировать конкретные представления об этапах строительства.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Обогащать словарь детей новыми словами: фундамент, многоэтажный, спецтехника, экскаваторщик, архитектор, каменщик, кровельщик, маляр, плотник, водопроводчик, электрик.</a:t>
            </a:r>
            <a:b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Продолжить знакомство со спецтехникой на стройке, строительными материалами.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3890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Строительство домов из кубиков интересует детей с самого раннего возраста и этот интерес у детей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ослабевает. С  возрастом дети осваивают разные конструкторы, инструменты, становятся разнообразными их постройки, углубляются их знания.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F:\recup_dir.1\последние фото\13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t="21688" r="8463"/>
          <a:stretch/>
        </p:blipFill>
        <p:spPr bwMode="auto">
          <a:xfrm>
            <a:off x="467544" y="1628800"/>
            <a:ext cx="4716145" cy="359981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Объект 7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140968"/>
            <a:ext cx="4902696" cy="3534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99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45624" cy="763488"/>
          </a:xfrm>
        </p:spPr>
        <p:txBody>
          <a:bodyPr/>
          <a:lstStyle/>
          <a:p>
            <a:r>
              <a:rPr lang="ru-RU" sz="2000" dirty="0" smtClean="0"/>
              <a:t>Познакомьтесь с </a:t>
            </a:r>
            <a:r>
              <a:rPr lang="ru-RU" sz="2000" dirty="0" err="1" smtClean="0"/>
              <a:t>лэпбуком</a:t>
            </a:r>
            <a:r>
              <a:rPr lang="ru-RU" sz="2000" dirty="0" smtClean="0"/>
              <a:t> «Я б в строители пошел»</a:t>
            </a:r>
            <a:endParaRPr lang="ru-RU" sz="2000" dirty="0"/>
          </a:p>
        </p:txBody>
      </p:sp>
      <p:pic>
        <p:nvPicPr>
          <p:cNvPr id="6" name="Объект 5" descr="C:\Users\Ася\AppData\Local\Microsoft\Windows\Temporary Internet Files\Content.Word\IMG_20250305_135842_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20291" r="6725"/>
          <a:stretch/>
        </p:blipFill>
        <p:spPr bwMode="auto">
          <a:xfrm rot="10800000">
            <a:off x="1275379" y="1600200"/>
            <a:ext cx="6593242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4211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Ася\AppData\Local\Microsoft\Windows\Temporary Internet Files\Content.Word\IMG_20250305_135953_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1" r="9216"/>
          <a:stretch/>
        </p:blipFill>
        <p:spPr bwMode="auto">
          <a:xfrm rot="16200000">
            <a:off x="1143001" y="-1143002"/>
            <a:ext cx="6858000" cy="914400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51480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2636912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Спасибо за внимание.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804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146</TotalTime>
  <Words>185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Муниципальное бюджетное дошкольное образовательное учреждение «Детский сад № 89»   Лэпбук «Я б в строители пошёл»                                 Разработала:                                                              Лопатина Ирина Александровна,                       воспитатель </vt:lpstr>
      <vt:lpstr>Презентация PowerPoint</vt:lpstr>
      <vt:lpstr>Актуальность.</vt:lpstr>
      <vt:lpstr>Строительство домов из кубиков интересует детей с самого раннего возраста и этот интерес у детей   не ослабевает. С  возрастом дети осваивают разные конструкторы, инструменты, становятся разнообразными их постройки, углубляются их знания.</vt:lpstr>
      <vt:lpstr>Познакомьтесь с лэпбуком «Я б в строители пошел»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«Детский сад № 89»             </dc:title>
  <dc:creator>Ирина</dc:creator>
  <cp:lastModifiedBy>Windows User</cp:lastModifiedBy>
  <cp:revision>12</cp:revision>
  <dcterms:created xsi:type="dcterms:W3CDTF">2025-04-01T12:35:04Z</dcterms:created>
  <dcterms:modified xsi:type="dcterms:W3CDTF">2025-04-02T06:06:08Z</dcterms:modified>
</cp:coreProperties>
</file>